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60" r:id="rId4"/>
    <p:sldId id="257" r:id="rId5"/>
    <p:sldId id="258" r:id="rId6"/>
    <p:sldId id="259" r:id="rId7"/>
    <p:sldId id="262" r:id="rId8"/>
    <p:sldId id="276" r:id="rId9"/>
    <p:sldId id="271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7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267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691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01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63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37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06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65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04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00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03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84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hyperlink" Target="https://exifdata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PNGs - </a:t>
            </a: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zSteg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zSteg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covers PNGs and you can use it to extract all the hidden data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Supports extraction of data hidden with the least significant bit and most significant bit method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" name="Picture 2" descr="LSB-Steganography - Python program to steganography files into images using  the Least Significant Bit - Hacking Land - Hack, Crack and Pentest">
            <a:extLst>
              <a:ext uri="{FF2B5EF4-FFF2-40B4-BE49-F238E27FC236}">
                <a16:creationId xmlns:a16="http://schemas.microsoft.com/office/drawing/2014/main" id="{0800C3C5-060B-4F2E-B4D5-0E967EF3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09" y="3742603"/>
            <a:ext cx="5555759" cy="30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72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PNGs - </a:t>
            </a: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zSteg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22" name="Picture 2" descr="Steganography: How to Hide Secret Data Inside an Image or Audio File in  Seconds « Null Byte :: WonderHowTo">
            <a:extLst>
              <a:ext uri="{FF2B5EF4-FFF2-40B4-BE49-F238E27FC236}">
                <a16:creationId xmlns:a16="http://schemas.microsoft.com/office/drawing/2014/main" id="{673E4C2B-1BBE-42E0-96B8-10EF4546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49" y="1058891"/>
            <a:ext cx="9228780" cy="554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78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stegoVeritas</a:t>
            </a:r>
            <a:endParaRPr lang="en-GB" sz="6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u="sng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Installing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sudo</a:t>
            </a: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apt-get install python3-pip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pip3 install </a:t>
            </a:r>
            <a:r>
              <a:rPr lang="en-GB" sz="2400" i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stegoveritas</a:t>
            </a: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stegoveritas_install_deps</a:t>
            </a: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Used to automate the process and can be used on most filetypes, can be used to solve </a:t>
            </a:r>
            <a:r>
              <a:rPr lang="en-GB" sz="2400" i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steghide</a:t>
            </a: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issues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46" name="Picture 2" descr="GitHub - bannsec/stegoVeritas: Yet another Stego Tool">
            <a:extLst>
              <a:ext uri="{FF2B5EF4-FFF2-40B4-BE49-F238E27FC236}">
                <a16:creationId xmlns:a16="http://schemas.microsoft.com/office/drawing/2014/main" id="{98F28390-9B57-4325-A54C-EF7F2F59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413" y="69895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6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Just images?</a:t>
            </a: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181303"/>
            <a:ext cx="9630946" cy="490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AUDIO!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Sonic Visualiser // Audacity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Spectograms</a:t>
            </a: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Boundaries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Morse code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Figure D -Spectrogram in Audacity | Download Scientific Diagram">
            <a:extLst>
              <a:ext uri="{FF2B5EF4-FFF2-40B4-BE49-F238E27FC236}">
                <a16:creationId xmlns:a16="http://schemas.microsoft.com/office/drawing/2014/main" id="{C880FF1C-6333-454D-A2BE-1D72BE97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16" y="2736387"/>
            <a:ext cx="5745830" cy="36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1940A8D-3CEA-4C89-9EAA-F25563A3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75" y="2238854"/>
            <a:ext cx="88011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55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 Forensics</a:t>
            </a: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181303"/>
            <a:ext cx="9630946" cy="490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Not all forensics will be an image file and turn into steganography, forensics is its own category of challenges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PCAP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Machine image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USB</a:t>
            </a: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Docker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Literally anything else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(more detailed talk next term)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226" name="Picture 10" descr="Emoji Poop transparent PNG - StickPNG">
            <a:extLst>
              <a:ext uri="{FF2B5EF4-FFF2-40B4-BE49-F238E27FC236}">
                <a16:creationId xmlns:a16="http://schemas.microsoft.com/office/drawing/2014/main" id="{6C38984D-E913-47CE-B633-57BF6C6B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13" y="3566454"/>
            <a:ext cx="211632" cy="2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29186-5DDE-4B1A-B7D9-53382C738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660" b="52913"/>
          <a:stretch/>
        </p:blipFill>
        <p:spPr>
          <a:xfrm>
            <a:off x="6062016" y="2292503"/>
            <a:ext cx="2831977" cy="36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8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PCAP Analysis</a:t>
            </a: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181303"/>
            <a:ext cx="9630946" cy="490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Ranges in difficulty, you’re looking at a capture of network traffic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42" name="Picture 2" descr="PCAP analysis basics with Wireshark [updated 2021] - Infosec Resources">
            <a:extLst>
              <a:ext uri="{FF2B5EF4-FFF2-40B4-BE49-F238E27FC236}">
                <a16:creationId xmlns:a16="http://schemas.microsoft.com/office/drawing/2014/main" id="{5859D514-ED44-4857-81BD-E94D1136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3" y="2221822"/>
            <a:ext cx="5630292" cy="36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8DF9DE-CADE-4342-B549-467532597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95" b="50000"/>
          <a:stretch/>
        </p:blipFill>
        <p:spPr>
          <a:xfrm>
            <a:off x="7152274" y="2292503"/>
            <a:ext cx="2908797" cy="35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4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Google Shape;192;ga0fb591558_0_0">
            <a:extLst>
              <a:ext uri="{FF2B5EF4-FFF2-40B4-BE49-F238E27FC236}">
                <a16:creationId xmlns:a16="http://schemas.microsoft.com/office/drawing/2014/main" id="{2A1EDACA-B126-4D7C-8299-15751E434EB9}"/>
              </a:ext>
            </a:extLst>
          </p:cNvPr>
          <p:cNvSpPr txBox="1"/>
          <p:nvPr/>
        </p:nvSpPr>
        <p:spPr>
          <a:xfrm>
            <a:off x="203199" y="5008326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@Bitsyi__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D9E70-3A38-4B82-8DEF-C8BAE6DA1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06" r="51141" b="53948"/>
          <a:stretch/>
        </p:blipFill>
        <p:spPr>
          <a:xfrm>
            <a:off x="968793" y="1991546"/>
            <a:ext cx="10254413" cy="21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0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Announcements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4" y="1385925"/>
            <a:ext cx="972593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 choices for the Christmas Dinner are due, cut off is the end of the session so do it from your phones now if you haven’t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STEM Day on Saturday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161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Steganography with a hint of Forensics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GB" sz="3600" b="0" i="0" u="none" strike="noStrike" cap="none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dmuhackers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be a creep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Stalking People from Window, Man Stock Footage Video (100% Royalty-free)  10246796 | Shutterstock">
            <a:extLst>
              <a:ext uri="{FF2B5EF4-FFF2-40B4-BE49-F238E27FC236}">
                <a16:creationId xmlns:a16="http://schemas.microsoft.com/office/drawing/2014/main" id="{08A72549-0517-4774-ACF1-EF7BA7B5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1" y="1886285"/>
            <a:ext cx="3648704" cy="20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37D25A-5E7D-4E39-A515-153ADBBF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73" y="1600564"/>
            <a:ext cx="2627050" cy="2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Steg?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JPEG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 image steg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Forensics 101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b="1" i="1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  <a:endParaRPr sz="2400" b="1" i="1" u="sng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66" name="Picture 2" descr="What Is Steganography? | WIRED">
            <a:extLst>
              <a:ext uri="{FF2B5EF4-FFF2-40B4-BE49-F238E27FC236}">
                <a16:creationId xmlns:a16="http://schemas.microsoft.com/office/drawing/2014/main" id="{809459E9-A76D-44FC-8CC2-B1326F60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70" y="2006354"/>
            <a:ext cx="4148904" cy="312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Steganography?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 is the act of hiding or concealing data within something that is readily available.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Cyber equivalent of invisible ink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Comes up in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manyyyyyyy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CTFs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6" name="Picture 2" descr="Steganography: Hiding an image inside another | by Kelvin Salton do Prado |  Towards Data Science">
            <a:extLst>
              <a:ext uri="{FF2B5EF4-FFF2-40B4-BE49-F238E27FC236}">
                <a16:creationId xmlns:a16="http://schemas.microsoft.com/office/drawing/2014/main" id="{D8F9A2D3-7C63-48B2-ADAF-2BABB78F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80" y="2618913"/>
            <a:ext cx="4680307" cy="21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8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basics</a:t>
            </a: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/>
                <a:sym typeface="Comic Sans MS"/>
              </a:rPr>
              <a:t>File command – question </a:t>
            </a:r>
            <a:r>
              <a:rPr lang="en-GB" sz="2400" i="0" u="sng" dirty="0">
                <a:solidFill>
                  <a:schemeClr val="bg1"/>
                </a:solidFill>
                <a:effectLst/>
                <a:latin typeface="Comic Sans MS"/>
                <a:sym typeface="Comic Sans MS"/>
              </a:rPr>
              <a:t>everything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i="0" u="sng" dirty="0">
              <a:solidFill>
                <a:schemeClr val="bg1"/>
              </a:solidFill>
              <a:effectLst/>
              <a:latin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chemeClr val="bg1"/>
                </a:solidFill>
                <a:latin typeface="Comic Sans MS"/>
                <a:sym typeface="Comic Sans MS"/>
              </a:rPr>
              <a:t>Strings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chemeClr val="bg1"/>
              </a:solidFill>
              <a:latin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/>
                <a:sym typeface="Comic Sans MS"/>
              </a:rPr>
              <a:t>Grep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i="0" dirty="0">
              <a:solidFill>
                <a:schemeClr val="bg1"/>
              </a:solidFill>
              <a:effectLst/>
              <a:latin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chemeClr val="bg1"/>
                </a:solidFill>
                <a:latin typeface="Comic Sans MS"/>
                <a:sym typeface="Comic Sans MS"/>
              </a:rPr>
              <a:t>Text editor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i="0" dirty="0">
              <a:solidFill>
                <a:schemeClr val="bg1"/>
              </a:solidFill>
              <a:effectLst/>
              <a:latin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Hex editor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Autopsy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i="0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7170" name="Picture 2" descr="People Strategy – Start by getting the basics right – 3 Do&amp;#39;s and Do Not&amp;#39;s -  Rencai">
            <a:extLst>
              <a:ext uri="{FF2B5EF4-FFF2-40B4-BE49-F238E27FC236}">
                <a16:creationId xmlns:a16="http://schemas.microsoft.com/office/drawing/2014/main" id="{46E8EA0D-A834-475A-883B-7AA8AE08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20" y="2530641"/>
            <a:ext cx="3177835" cy="229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to do if you get an image?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common form of Steganography is using regular images and the flag will be hidden somewhere inside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EXIF Data - 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https://exifdata.com/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//  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exiftool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Binwalk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2" name="Picture 4" descr="Using Binwalk | Kali Linux - An Ethical Hacker&amp;#39;s Cookbook - Second Edition">
            <a:extLst>
              <a:ext uri="{FF2B5EF4-FFF2-40B4-BE49-F238E27FC236}">
                <a16:creationId xmlns:a16="http://schemas.microsoft.com/office/drawing/2014/main" id="{656E3048-763D-4B6C-BA2D-BE742F9C4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"/>
          <a:stretch/>
        </p:blipFill>
        <p:spPr bwMode="auto">
          <a:xfrm>
            <a:off x="2533095" y="4126466"/>
            <a:ext cx="6469136" cy="22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2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JPEGS - </a:t>
            </a: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Steghide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22878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-Create challenges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-Reverse the process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-Password protected 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Wingdings" panose="05000000000000000000" pitchFamily="2" charset="2"/>
              </a:rPr>
              <a:t>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Wingdings" panose="05000000000000000000" pitchFamily="2" charset="2"/>
              </a:rPr>
              <a:t>	-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Wingdings" panose="05000000000000000000" pitchFamily="2" charset="2"/>
              </a:rPr>
              <a:t>bruteforce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Wingdings" panose="05000000000000000000" pitchFamily="2" charset="2"/>
              </a:rPr>
              <a:t>?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74" name="Picture 2" descr="Comprehensive Guide to Steghide Tool">
            <a:extLst>
              <a:ext uri="{FF2B5EF4-FFF2-40B4-BE49-F238E27FC236}">
                <a16:creationId xmlns:a16="http://schemas.microsoft.com/office/drawing/2014/main" id="{187B6B71-D804-48C0-A091-6BA91EB3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14" y="1106325"/>
            <a:ext cx="5070140" cy="43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9F399AC-ADB0-4B22-98A0-8E7405B8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72" y="4279998"/>
            <a:ext cx="1583184" cy="15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7F6D656-D4C9-4682-83F1-F2B89E15108B}"/>
              </a:ext>
            </a:extLst>
          </p:cNvPr>
          <p:cNvSpPr/>
          <p:nvPr/>
        </p:nvSpPr>
        <p:spPr>
          <a:xfrm>
            <a:off x="2645407" y="4878224"/>
            <a:ext cx="736847" cy="3867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4" name="Picture 12" descr="JPG file format variant - Free interface icons">
            <a:extLst>
              <a:ext uri="{FF2B5EF4-FFF2-40B4-BE49-F238E27FC236}">
                <a16:creationId xmlns:a16="http://schemas.microsoft.com/office/drawing/2014/main" id="{2B810CC4-928E-4C06-AFFC-B56DE841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19" y="4279998"/>
            <a:ext cx="1475724" cy="147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JPG file format variant - Free interface icons">
            <a:extLst>
              <a:ext uri="{FF2B5EF4-FFF2-40B4-BE49-F238E27FC236}">
                <a16:creationId xmlns:a16="http://schemas.microsoft.com/office/drawing/2014/main" id="{DF8E1F64-55E0-4721-9F00-D3E2A817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51" y="4333728"/>
            <a:ext cx="1475724" cy="147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033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315</Words>
  <Application>Microsoft Office PowerPoint</Application>
  <PresentationFormat>Widescreen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McDonnell</dc:creator>
  <cp:lastModifiedBy>Joe McDonnell</cp:lastModifiedBy>
  <cp:revision>14</cp:revision>
  <dcterms:created xsi:type="dcterms:W3CDTF">2018-05-13T11:45:40Z</dcterms:created>
  <dcterms:modified xsi:type="dcterms:W3CDTF">2021-12-09T15:45:29Z</dcterms:modified>
</cp:coreProperties>
</file>